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C92D30-A1BC-1368-5D35-6430D33B8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6524FF0-F9BE-7230-E3C3-815F332B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73A595-2E32-A323-519F-F2A85FE2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E527-6887-4995-9D72-902C5A80FE5C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E7B276-2F0F-895C-6A0D-21508C0F4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C67EE6-54A0-1071-CFF7-90E85005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03CE-89FD-47D2-9309-2F8D20FE3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1FA147-0C3E-76EF-8D19-1D8E4884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C022AB-AEB0-1031-ECEA-6A4A4EFE3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873E3B-D7E4-E334-F347-35091A757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E527-6887-4995-9D72-902C5A80FE5C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2B6C23-4148-2B59-EF13-3961F293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5A2224-6726-D93F-C514-5CEE6CB8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03CE-89FD-47D2-9309-2F8D20FE3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18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AA8654-0815-FEFB-0920-79D74240C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DF4B41-110D-976A-FF52-2EADF58A4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66927B-0953-D606-0E26-2B4C8D18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E527-6887-4995-9D72-902C5A80FE5C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1F2F57-7D9F-BA03-71C5-4626A067F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16A440-82D9-610E-C7F8-56F7E031C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03CE-89FD-47D2-9309-2F8D20FE3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63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C5E6CD-9AB3-703D-4E08-9C49644B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1D99A4-626D-53D2-5256-6BDD1241F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7AD9E4-9FFC-B7C8-1C1B-606527028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E527-6887-4995-9D72-902C5A80FE5C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766A0F-5C73-8E7A-8B5B-C5AE188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F715FB-0753-382A-F0AA-E3437467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03CE-89FD-47D2-9309-2F8D20FE3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87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2024FE-DAD0-D0F8-0E4F-430E70AEC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FAE601-FF78-4703-2CEC-28F38362F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E13F07-0D8E-90EA-3D0D-F348AF034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E527-6887-4995-9D72-902C5A80FE5C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3A477D-C351-E75A-7B2F-CB348086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B2F9A0-DF28-2248-51F0-D33D619F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03CE-89FD-47D2-9309-2F8D20FE3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8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1D7DD1-DA2E-8028-30A9-BF13A8585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BB9D9D-7028-265E-2426-9CCDBFF19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5E22F7-2818-A5D4-5D87-181F28436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D19298-D0DF-C809-CDA2-3F568BDD5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E527-6887-4995-9D72-902C5A80FE5C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433126-E373-1F2E-518B-311BE40E6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620F7D-EB83-6F67-314E-ED0F6DD3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03CE-89FD-47D2-9309-2F8D20FE3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34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BDF17D-BFB8-BA76-4871-F0296C0A9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EB2170-E2BE-F62E-23A9-7BE9B36D8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912D79-49E3-5A83-0C2D-F6E3BFFED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466522-7554-BB3B-1A05-1EDC7D01E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A95945A-35F3-173D-9266-291C2A479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9E7AC10-E0D4-8F88-E4B1-BAA4C85A5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E527-6887-4995-9D72-902C5A80FE5C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1FF4E8-C081-D604-71BD-447B3BC5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2516BEF-948B-3223-FEFE-53B1F48E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03CE-89FD-47D2-9309-2F8D20FE3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4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4088A6-E174-B425-2E11-D315B4F7A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6F8550-4044-034D-B02C-47D43D8E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E527-6887-4995-9D72-902C5A80FE5C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A17145-12EC-221B-C3FF-8498104FF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EE3494B-7A75-9C87-7051-91FC6637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03CE-89FD-47D2-9309-2F8D20FE3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1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703CBC9-A0D7-039E-D48C-7D2B53B82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E527-6887-4995-9D72-902C5A80FE5C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96381D8-79FD-3193-983A-FB8B6ECA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1D7C7E-4D13-C38E-FC5D-ADEEC95C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03CE-89FD-47D2-9309-2F8D20FE3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20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22519-72AA-45F4-26DC-FA533959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B1EC39-2557-0E3A-5F3D-EFF5A7565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0738B8-955B-73C1-B370-0FB640C0B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5F525C-E80A-F8D4-3096-9D3C2AE7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E527-6887-4995-9D72-902C5A80FE5C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2481A4-B134-E069-8D4B-1B10D5F4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B0A940-ACFB-AD76-A521-B75FA064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03CE-89FD-47D2-9309-2F8D20FE3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7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3CA972-53E4-2CE3-D19B-1A0F009D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4CD7E1-C3B9-CB29-D393-43A1EF768D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7F9971-2EFB-8B31-A1E2-BBCEB5876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68164D-89D2-C26A-E9AD-FE50190D1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E527-6887-4995-9D72-902C5A80FE5C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07E4CF-C238-350B-4AEE-866D7E35D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9FD690-8C14-B8C0-A23E-11E5330F7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03CE-89FD-47D2-9309-2F8D20FE3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96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D6F493A-B168-869D-9EF0-009C5C2CF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5C4FFF-B485-1AD0-6825-6115331FD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FD35D8-4139-4404-2165-ED87EED6C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DE527-6887-4995-9D72-902C5A80FE5C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5A28B8-9893-DF83-5F87-A0D90B667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01ECA2-98AD-118E-FABD-07609B8E1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603CE-89FD-47D2-9309-2F8D20FE3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65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C1FDA56-A8CC-22FA-3638-F8EA5218E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022" y="0"/>
            <a:ext cx="9195955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926A182-6B1F-3F7C-4A29-8FF72FF485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B7E59B9-56F9-9631-3669-E24DDBC1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854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</cp:revision>
  <dcterms:created xsi:type="dcterms:W3CDTF">2023-07-05T14:21:12Z</dcterms:created>
  <dcterms:modified xsi:type="dcterms:W3CDTF">2023-07-05T14:23:07Z</dcterms:modified>
</cp:coreProperties>
</file>